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3" autoAdjust="0"/>
    <p:restoredTop sz="94638" autoAdjust="0"/>
  </p:normalViewPr>
  <p:slideViewPr>
    <p:cSldViewPr>
      <p:cViewPr>
        <p:scale>
          <a:sx n="15" d="100"/>
          <a:sy n="15" d="100"/>
        </p:scale>
        <p:origin x="-3180" y="-19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8981-5FF5-436C-893A-270E7E9211B8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4C66F-B913-452A-AB78-DE0A626D1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4C66F-B913-452A-AB78-DE0A626D17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269B-E3B5-46C6-927C-2F16FCACFD6A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978C-CC10-48A2-980D-713421820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8"/>
            <a:ext cx="6786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Введение элементов игровой деятельности в процесс преподавания русского языка 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</a:rPr>
              <a:t>как способ развития </a:t>
            </a:r>
            <a:r>
              <a:rPr lang="ru-RU" sz="4400" b="1" dirty="0" smtClean="0">
                <a:solidFill>
                  <a:srgbClr val="FF0000"/>
                </a:solidFill>
              </a:rPr>
              <a:t>исследовательской деятельности  учащихся.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НАСТЯ\Рабочий стол\Мамы\Курсы 2008 АПО\анимашки\Наука учеба\AG00011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495506" cy="281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НАСТЯ\Рабочий стол\Мамы\Курсы 2008 АПО\анимашки\Врачи, учителя,ученые\DOC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46" y="188640"/>
            <a:ext cx="2357454" cy="342902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518483"/>
            <a:ext cx="669674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Предполагаемые результаты: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Ученик должен научиться «исследовать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материал»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(уметь собирать факты, анализировать, обобщать их, выдвигать гипотезы, делать аргументированные выводы, принимать решения); быть коммуникабельным, контактным в различных средах общения, уметь работать сообща, предотвращая, или умело выходя из различных конфликтных ситуаций.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7"/>
            <a:ext cx="7000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Проект </a:t>
            </a:r>
            <a:r>
              <a:rPr lang="ru-RU" sz="3600" b="1" dirty="0" smtClean="0">
                <a:solidFill>
                  <a:srgbClr val="FF0000"/>
                </a:solidFill>
              </a:rPr>
              <a:t>направлен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на развитие  творческого (не шаблонного мышления), развитие любознательности, выраженной в интересе к изучению различных тем русского языка </a:t>
            </a:r>
            <a:r>
              <a:rPr lang="ru-RU" sz="3600" b="1" dirty="0" smtClean="0">
                <a:solidFill>
                  <a:srgbClr val="002060"/>
                </a:solidFill>
              </a:rPr>
              <a:t>и литературы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НАСТЯ\Рабочий стол\Мамы\Курсы 2008 АПО\анимашки\Наука учеба\K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94133" flipH="1" flipV="1">
            <a:off x="649305" y="5110682"/>
            <a:ext cx="3044446" cy="1049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8"/>
            <a:ext cx="6357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Проект предполагает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3600" b="1" dirty="0">
                <a:solidFill>
                  <a:srgbClr val="002060"/>
                </a:solidFill>
              </a:rPr>
              <a:t>фонда наглядно-иллюстрационного материала: творческие словари, ребусы, шарады, </a:t>
            </a:r>
            <a:r>
              <a:rPr lang="ru-RU" sz="3600" b="1" dirty="0" smtClean="0">
                <a:solidFill>
                  <a:srgbClr val="002060"/>
                </a:solidFill>
              </a:rPr>
              <a:t>кроссворды, методические разработки уроков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Documents and Settings\НАСТЯ\Рабочий стол\Мамы\Курсы 2008 АПО\анимашки\Врачи, учителя,ученые\DOC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228601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55576" y="254029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Сюжетно - ролевая игра </a:t>
            </a:r>
            <a:r>
              <a:rPr lang="ru-RU" sz="3600" dirty="0" smtClean="0"/>
              <a:t>– </a:t>
            </a:r>
            <a:r>
              <a:rPr lang="ru-RU" sz="3600" b="1" dirty="0" smtClean="0">
                <a:solidFill>
                  <a:schemeClr val="tx2"/>
                </a:solidFill>
              </a:rPr>
              <a:t>подлинная социальная практика ребёнка, его реальная жизнь в обществе сверстников.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Одним из видов ролевой игры является урок-игра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«Ученик в роли учителя».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5" name="Picture 2" descr="C:\Documents and Settings\НАСТЯ\Рабочий стол\Мамы\Курсы 2008 АПО\анимашки\Наука учеба\17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25552"/>
            <a:ext cx="417646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инновационная работа\выступление\урок для сайта\IMAG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инновационная работа\выступление\урок для сайта\IMAG0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инновационная работа\выступление\урок для сайта\IMAG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222"/>
            <a:ext cx="9144000" cy="688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412379"/>
            <a:ext cx="78918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Предварительная работа: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/>
                </a:solidFill>
              </a:rPr>
              <a:t>Подготовить  ребенка к этим занятиям - значит не только решить с ним учебную задачу, над которой ему придется потом работать с другим учеником, но и обучить его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/>
                </a:solidFill>
              </a:rPr>
              <a:t> приемам и способам  ее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/>
                </a:solidFill>
              </a:rPr>
              <a:t>решения</a:t>
            </a:r>
            <a:r>
              <a:rPr lang="ru-RU" sz="3600" dirty="0" smtClean="0"/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Users\Любовь\Desktop\все\Мамы\Курсы 2008 АПО\анимашки\Врачи, учителя,ученые\Учитель-глобус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464784" y="3645024"/>
            <a:ext cx="177962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5243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Продукт труда ученика </a:t>
            </a:r>
            <a:r>
              <a:rPr lang="ru-RU" sz="3600" b="1" dirty="0" smtClean="0">
                <a:solidFill>
                  <a:schemeClr val="tx2"/>
                </a:solidFill>
              </a:rPr>
              <a:t>– это проведенный им урок. Но результаты, безусловно, несравненно шире и глубже: высокий уровень подготовки ученика по данной теме, но главное -  изменения в его самосознании, в развитии его личностных качеств. 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C:\Documents and Settings\НАСТЯ\Рабочий стол\Мамы\Курсы 2008 АПО\анимашки\Наука учеба\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013176"/>
            <a:ext cx="278608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226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BELOUS</dc:creator>
  <cp:lastModifiedBy>kab44</cp:lastModifiedBy>
  <cp:revision>21</cp:revision>
  <dcterms:created xsi:type="dcterms:W3CDTF">2012-10-24T14:38:11Z</dcterms:created>
  <dcterms:modified xsi:type="dcterms:W3CDTF">2014-11-13T09:00:02Z</dcterms:modified>
</cp:coreProperties>
</file>